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8231188" cy="5486400"/>
  <p:notesSz cx="9144000" cy="6858000"/>
  <p:defaultTextStyle>
    <a:defPPr>
      <a:defRPr lang="en-US"/>
    </a:defPPr>
    <a:lvl1pPr marL="0" algn="l" defTabSz="78382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91912" algn="l" defTabSz="78382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83824" algn="l" defTabSz="78382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75736" algn="l" defTabSz="78382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67647" algn="l" defTabSz="78382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59559" algn="l" defTabSz="78382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51471" algn="l" defTabSz="78382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43383" algn="l" defTabSz="78382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35295" algn="l" defTabSz="78382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501" y="-58"/>
      </p:cViewPr>
      <p:guideLst>
        <p:guide orient="horz" pos="1728"/>
        <p:guide pos="25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17339" y="1704340"/>
            <a:ext cx="6996510" cy="117602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34678" y="3108960"/>
            <a:ext cx="5761832" cy="1402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91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83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75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67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59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51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433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35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934C-2BE9-471B-A8A3-13EDA6581E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2A040-CFFD-4731-B852-89B5E3B0EEC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509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934C-2BE9-471B-A8A3-13EDA6581E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2A040-CFFD-4731-B852-89B5E3B0EEC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1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50207" y="3525520"/>
            <a:ext cx="6996510" cy="1089660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50207" y="2325371"/>
            <a:ext cx="6996510" cy="1200150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9191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838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7573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6764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5955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5147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433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352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934C-2BE9-471B-A8A3-13EDA6581E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2A040-CFFD-4731-B852-89B5E3B0EEC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459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70119" y="1023620"/>
            <a:ext cx="3265323" cy="289687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772628" y="1023620"/>
            <a:ext cx="3266753" cy="289687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934C-2BE9-471B-A8A3-13EDA6581E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2A040-CFFD-4731-B852-89B5E3B0EEC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939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1560" y="219710"/>
            <a:ext cx="7408069" cy="9144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11559" y="1228090"/>
            <a:ext cx="3636871" cy="511810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912" indent="0">
              <a:buNone/>
              <a:defRPr sz="1700" b="1"/>
            </a:lvl2pPr>
            <a:lvl3pPr marL="783824" indent="0">
              <a:buNone/>
              <a:defRPr sz="1500" b="1"/>
            </a:lvl3pPr>
            <a:lvl4pPr marL="1175736" indent="0">
              <a:buNone/>
              <a:defRPr sz="1400" b="1"/>
            </a:lvl4pPr>
            <a:lvl5pPr marL="1567647" indent="0">
              <a:buNone/>
              <a:defRPr sz="1400" b="1"/>
            </a:lvl5pPr>
            <a:lvl6pPr marL="1959559" indent="0">
              <a:buNone/>
              <a:defRPr sz="1400" b="1"/>
            </a:lvl6pPr>
            <a:lvl7pPr marL="2351471" indent="0">
              <a:buNone/>
              <a:defRPr sz="1400" b="1"/>
            </a:lvl7pPr>
            <a:lvl8pPr marL="2743383" indent="0">
              <a:buNone/>
              <a:defRPr sz="1400" b="1"/>
            </a:lvl8pPr>
            <a:lvl9pPr marL="3135295" indent="0">
              <a:buNone/>
              <a:defRPr sz="14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11559" y="1739900"/>
            <a:ext cx="3636871" cy="3161030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181330" y="1228090"/>
            <a:ext cx="3638299" cy="511810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912" indent="0">
              <a:buNone/>
              <a:defRPr sz="1700" b="1"/>
            </a:lvl2pPr>
            <a:lvl3pPr marL="783824" indent="0">
              <a:buNone/>
              <a:defRPr sz="1500" b="1"/>
            </a:lvl3pPr>
            <a:lvl4pPr marL="1175736" indent="0">
              <a:buNone/>
              <a:defRPr sz="1400" b="1"/>
            </a:lvl4pPr>
            <a:lvl5pPr marL="1567647" indent="0">
              <a:buNone/>
              <a:defRPr sz="1400" b="1"/>
            </a:lvl5pPr>
            <a:lvl6pPr marL="1959559" indent="0">
              <a:buNone/>
              <a:defRPr sz="1400" b="1"/>
            </a:lvl6pPr>
            <a:lvl7pPr marL="2351471" indent="0">
              <a:buNone/>
              <a:defRPr sz="1400" b="1"/>
            </a:lvl7pPr>
            <a:lvl8pPr marL="2743383" indent="0">
              <a:buNone/>
              <a:defRPr sz="1400" b="1"/>
            </a:lvl8pPr>
            <a:lvl9pPr marL="3135295" indent="0">
              <a:buNone/>
              <a:defRPr sz="14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181330" y="1739900"/>
            <a:ext cx="3638299" cy="3161030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934C-2BE9-471B-A8A3-13EDA6581E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2A040-CFFD-4731-B852-89B5E3B0EEC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93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934C-2BE9-471B-A8A3-13EDA6581E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2A040-CFFD-4731-B852-89B5E3B0EEC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56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934C-2BE9-471B-A8A3-13EDA6581E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2A040-CFFD-4731-B852-89B5E3B0EEC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1560" y="218440"/>
            <a:ext cx="2708004" cy="929640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18166" y="218441"/>
            <a:ext cx="4601463" cy="4682490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11560" y="1148081"/>
            <a:ext cx="2708004" cy="3752850"/>
          </a:xfrm>
        </p:spPr>
        <p:txBody>
          <a:bodyPr/>
          <a:lstStyle>
            <a:lvl1pPr marL="0" indent="0">
              <a:buNone/>
              <a:defRPr sz="1200"/>
            </a:lvl1pPr>
            <a:lvl2pPr marL="391912" indent="0">
              <a:buNone/>
              <a:defRPr sz="1000"/>
            </a:lvl2pPr>
            <a:lvl3pPr marL="783824" indent="0">
              <a:buNone/>
              <a:defRPr sz="900"/>
            </a:lvl3pPr>
            <a:lvl4pPr marL="1175736" indent="0">
              <a:buNone/>
              <a:defRPr sz="800"/>
            </a:lvl4pPr>
            <a:lvl5pPr marL="1567647" indent="0">
              <a:buNone/>
              <a:defRPr sz="800"/>
            </a:lvl5pPr>
            <a:lvl6pPr marL="1959559" indent="0">
              <a:buNone/>
              <a:defRPr sz="800"/>
            </a:lvl6pPr>
            <a:lvl7pPr marL="2351471" indent="0">
              <a:buNone/>
              <a:defRPr sz="800"/>
            </a:lvl7pPr>
            <a:lvl8pPr marL="2743383" indent="0">
              <a:buNone/>
              <a:defRPr sz="800"/>
            </a:lvl8pPr>
            <a:lvl9pPr marL="3135295" indent="0">
              <a:buNone/>
              <a:defRPr sz="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934C-2BE9-471B-A8A3-13EDA6581E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2A040-CFFD-4731-B852-89B5E3B0EEC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508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3370" y="3840480"/>
            <a:ext cx="4938713" cy="453390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613370" y="490220"/>
            <a:ext cx="4938713" cy="3291840"/>
          </a:xfrm>
        </p:spPr>
        <p:txBody>
          <a:bodyPr/>
          <a:lstStyle>
            <a:lvl1pPr marL="0" indent="0">
              <a:buNone/>
              <a:defRPr sz="2700"/>
            </a:lvl1pPr>
            <a:lvl2pPr marL="391912" indent="0">
              <a:buNone/>
              <a:defRPr sz="2400"/>
            </a:lvl2pPr>
            <a:lvl3pPr marL="783824" indent="0">
              <a:buNone/>
              <a:defRPr sz="2100"/>
            </a:lvl3pPr>
            <a:lvl4pPr marL="1175736" indent="0">
              <a:buNone/>
              <a:defRPr sz="1700"/>
            </a:lvl4pPr>
            <a:lvl5pPr marL="1567647" indent="0">
              <a:buNone/>
              <a:defRPr sz="1700"/>
            </a:lvl5pPr>
            <a:lvl6pPr marL="1959559" indent="0">
              <a:buNone/>
              <a:defRPr sz="1700"/>
            </a:lvl6pPr>
            <a:lvl7pPr marL="2351471" indent="0">
              <a:buNone/>
              <a:defRPr sz="1700"/>
            </a:lvl7pPr>
            <a:lvl8pPr marL="2743383" indent="0">
              <a:buNone/>
              <a:defRPr sz="1700"/>
            </a:lvl8pPr>
            <a:lvl9pPr marL="3135295" indent="0">
              <a:buNone/>
              <a:defRPr sz="17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13370" y="4293870"/>
            <a:ext cx="4938713" cy="643890"/>
          </a:xfrm>
        </p:spPr>
        <p:txBody>
          <a:bodyPr/>
          <a:lstStyle>
            <a:lvl1pPr marL="0" indent="0">
              <a:buNone/>
              <a:defRPr sz="1200"/>
            </a:lvl1pPr>
            <a:lvl2pPr marL="391912" indent="0">
              <a:buNone/>
              <a:defRPr sz="1000"/>
            </a:lvl2pPr>
            <a:lvl3pPr marL="783824" indent="0">
              <a:buNone/>
              <a:defRPr sz="900"/>
            </a:lvl3pPr>
            <a:lvl4pPr marL="1175736" indent="0">
              <a:buNone/>
              <a:defRPr sz="800"/>
            </a:lvl4pPr>
            <a:lvl5pPr marL="1567647" indent="0">
              <a:buNone/>
              <a:defRPr sz="800"/>
            </a:lvl5pPr>
            <a:lvl6pPr marL="1959559" indent="0">
              <a:buNone/>
              <a:defRPr sz="800"/>
            </a:lvl6pPr>
            <a:lvl7pPr marL="2351471" indent="0">
              <a:buNone/>
              <a:defRPr sz="800"/>
            </a:lvl7pPr>
            <a:lvl8pPr marL="2743383" indent="0">
              <a:buNone/>
              <a:defRPr sz="800"/>
            </a:lvl8pPr>
            <a:lvl9pPr marL="3135295" indent="0">
              <a:buNone/>
              <a:defRPr sz="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934C-2BE9-471B-A8A3-13EDA6581E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2A040-CFFD-4731-B852-89B5E3B0EEC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19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934C-2BE9-471B-A8A3-13EDA6581E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2A040-CFFD-4731-B852-89B5E3B0EEC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926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5373137" y="175260"/>
            <a:ext cx="1666244" cy="374523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70119" y="175260"/>
            <a:ext cx="4865832" cy="374523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2934C-2BE9-471B-A8A3-13EDA6581E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2A040-CFFD-4731-B852-89B5E3B0EEC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53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11560" y="219710"/>
            <a:ext cx="7408069" cy="914400"/>
          </a:xfrm>
          <a:prstGeom prst="rect">
            <a:avLst/>
          </a:prstGeom>
        </p:spPr>
        <p:txBody>
          <a:bodyPr vert="horz" lIns="78382" tIns="39191" rIns="78382" bIns="39191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11560" y="1280161"/>
            <a:ext cx="7408069" cy="3620770"/>
          </a:xfrm>
          <a:prstGeom prst="rect">
            <a:avLst/>
          </a:prstGeom>
        </p:spPr>
        <p:txBody>
          <a:bodyPr vert="horz" lIns="78382" tIns="39191" rIns="78382" bIns="39191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11559" y="5085080"/>
            <a:ext cx="1920611" cy="292100"/>
          </a:xfrm>
          <a:prstGeom prst="rect">
            <a:avLst/>
          </a:prstGeom>
        </p:spPr>
        <p:txBody>
          <a:bodyPr vert="horz" lIns="78382" tIns="39191" rIns="78382" bIns="39191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2934C-2BE9-471B-A8A3-13EDA6581E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812323" y="5085080"/>
            <a:ext cx="2606543" cy="292100"/>
          </a:xfrm>
          <a:prstGeom prst="rect">
            <a:avLst/>
          </a:prstGeom>
        </p:spPr>
        <p:txBody>
          <a:bodyPr vert="horz" lIns="78382" tIns="39191" rIns="78382" bIns="39191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5899018" y="5085080"/>
            <a:ext cx="1920611" cy="292100"/>
          </a:xfrm>
          <a:prstGeom prst="rect">
            <a:avLst/>
          </a:prstGeom>
        </p:spPr>
        <p:txBody>
          <a:bodyPr vert="horz" lIns="78382" tIns="39191" rIns="78382" bIns="39191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2A040-CFFD-4731-B852-89B5E3B0EEC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83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83824" rtl="0" eaLnBrk="1" latinLnBrk="0" hangingPunct="1"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3934" indent="-293934" algn="l" defTabSz="78382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6857" indent="-244945" algn="l" defTabSz="783824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9780" indent="-195956" algn="l" defTabSz="78382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91" indent="-195956" algn="l" defTabSz="783824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63603" indent="-195956" algn="l" defTabSz="783824" rtl="0" eaLnBrk="1" latinLnBrk="0" hangingPunct="1">
        <a:spcBef>
          <a:spcPct val="20000"/>
        </a:spcBef>
        <a:buFont typeface="Arial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5515" indent="-195956" algn="l" defTabSz="783824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7427" indent="-195956" algn="l" defTabSz="783824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9339" indent="-195956" algn="l" defTabSz="783824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31251" indent="-195956" algn="l" defTabSz="783824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382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1912" algn="l" defTabSz="78382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3824" algn="l" defTabSz="78382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5736" algn="l" defTabSz="78382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7647" algn="l" defTabSz="78382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9559" algn="l" defTabSz="78382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51471" algn="l" defTabSz="78382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383" algn="l" defTabSz="78382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35295" algn="l" defTabSz="78382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426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426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45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3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17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53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368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930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346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528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54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85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28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246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264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Personalizzato</PresentationFormat>
  <Paragraphs>0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Giuseppe</dc:creator>
  <cp:lastModifiedBy>Giuseppe</cp:lastModifiedBy>
  <cp:revision>1</cp:revision>
  <dcterms:created xsi:type="dcterms:W3CDTF">2026-09-15T16:19:09Z</dcterms:created>
  <dcterms:modified xsi:type="dcterms:W3CDTF">2026-09-15T16:24:57Z</dcterms:modified>
</cp:coreProperties>
</file>